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0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13/4/14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rial Black"/>
                <a:cs typeface="Arial Black"/>
              </a:rPr>
              <a:t>Songkran</a:t>
            </a:r>
            <a:r>
              <a:rPr lang="en-US" dirty="0" smtClean="0">
                <a:latin typeface="Arial Black"/>
                <a:cs typeface="Arial Black"/>
              </a:rPr>
              <a:t> festival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</a:t>
            </a:r>
            <a:r>
              <a:rPr lang="en-US" dirty="0" err="1" smtClean="0"/>
              <a:t>songkran</a:t>
            </a:r>
            <a:r>
              <a:rPr lang="en-US" dirty="0" smtClean="0"/>
              <a:t> means astrological passage.</a:t>
            </a:r>
          </a:p>
          <a:p>
            <a:r>
              <a:rPr lang="en-US" dirty="0" smtClean="0"/>
              <a:t>The Thai people celebrate </a:t>
            </a:r>
            <a:r>
              <a:rPr lang="en-US" dirty="0" err="1" smtClean="0"/>
              <a:t>songkran</a:t>
            </a:r>
            <a:r>
              <a:rPr lang="en-US" dirty="0" smtClean="0"/>
              <a:t> by spraying water at each other.</a:t>
            </a:r>
          </a:p>
          <a:p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the new year for the whole of Thailand.</a:t>
            </a:r>
          </a:p>
          <a:p>
            <a:r>
              <a:rPr lang="en-US" dirty="0" smtClean="0"/>
              <a:t>Lasts from 13 of </a:t>
            </a:r>
            <a:r>
              <a:rPr lang="en-US" dirty="0"/>
              <a:t>A</a:t>
            </a:r>
            <a:r>
              <a:rPr lang="en-US" dirty="0" smtClean="0"/>
              <a:t>pril to the 15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8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also celebrated as a Buddhist festival may also go to a </a:t>
            </a:r>
            <a:r>
              <a:rPr lang="en-US" dirty="0" err="1" smtClean="0"/>
              <a:t>wat</a:t>
            </a:r>
            <a:r>
              <a:rPr lang="en-US" dirty="0" smtClean="0"/>
              <a:t> which is a </a:t>
            </a:r>
            <a:r>
              <a:rPr lang="en-US" dirty="0" err="1" smtClean="0"/>
              <a:t>buddhist</a:t>
            </a:r>
            <a:r>
              <a:rPr lang="en-US" dirty="0" smtClean="0"/>
              <a:t> </a:t>
            </a:r>
            <a:r>
              <a:rPr lang="en-US" dirty="0" err="1" smtClean="0"/>
              <a:t>monestery</a:t>
            </a:r>
            <a:r>
              <a:rPr lang="en-US" dirty="0" smtClean="0"/>
              <a:t> to pray and give food to monks.</a:t>
            </a:r>
          </a:p>
          <a:p>
            <a:r>
              <a:rPr lang="en-US" dirty="0" smtClean="0"/>
              <a:t>Some people make new year resolutions to refrain from bad </a:t>
            </a:r>
            <a:r>
              <a:rPr lang="en-US" dirty="0" err="1" smtClean="0"/>
              <a:t>behaviour</a:t>
            </a:r>
            <a:r>
              <a:rPr lang="en-US" dirty="0"/>
              <a:t> </a:t>
            </a:r>
            <a:r>
              <a:rPr lang="en-US" dirty="0" smtClean="0"/>
              <a:t>, or do good things. My new year resolutions are having fun.</a:t>
            </a:r>
          </a:p>
          <a:p>
            <a:r>
              <a:rPr lang="en-US" dirty="0" err="1" smtClean="0"/>
              <a:t>Songkran</a:t>
            </a:r>
            <a:r>
              <a:rPr lang="en-US" dirty="0" smtClean="0"/>
              <a:t> is a time for cleaning and renewal.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8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Astrological calculation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Songkran</a:t>
            </a:r>
            <a:r>
              <a:rPr lang="en-US" dirty="0" smtClean="0"/>
              <a:t> is also celebrated in many places with a pageant in which young women demonstrate their beauty and unique talents.</a:t>
            </a:r>
          </a:p>
          <a:p>
            <a:r>
              <a:rPr lang="en-US" dirty="0" smtClean="0"/>
              <a:t>The date of the new year was calculated on a solar basis.</a:t>
            </a:r>
          </a:p>
          <a:p>
            <a:r>
              <a:rPr lang="en-US" dirty="0" smtClean="0"/>
              <a:t>The term </a:t>
            </a:r>
            <a:r>
              <a:rPr lang="en-US" dirty="0" err="1" smtClean="0"/>
              <a:t>songkram</a:t>
            </a:r>
            <a:r>
              <a:rPr lang="en-US" dirty="0" smtClean="0"/>
              <a:t> means a move or change. In this case the move of the sun into </a:t>
            </a:r>
            <a:r>
              <a:rPr lang="en-US" dirty="0" err="1" smtClean="0"/>
              <a:t>aries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Fight!!!!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latin typeface="Gill Sans Light"/>
                <a:cs typeface="Gill Sans Light"/>
              </a:rPr>
              <a:t>Sawatdi</a:t>
            </a:r>
            <a:r>
              <a:rPr lang="en-US" i="1" dirty="0" smtClean="0">
                <a:latin typeface="Gill Sans Light"/>
                <a:cs typeface="Gill Sans Light"/>
              </a:rPr>
              <a:t> pi </a:t>
            </a:r>
            <a:r>
              <a:rPr lang="en-US" i="1" dirty="0" err="1" smtClean="0">
                <a:latin typeface="Gill Sans Light"/>
                <a:cs typeface="Gill Sans Light"/>
              </a:rPr>
              <a:t>mai</a:t>
            </a:r>
            <a:r>
              <a:rPr lang="en-US" i="1" dirty="0" smtClean="0">
                <a:latin typeface="Gill Sans Light"/>
                <a:cs typeface="Gill Sans Light"/>
              </a:rPr>
              <a:t> ( Happy New Year!!!!!)</a:t>
            </a:r>
            <a:endParaRPr lang="en-US" i="1" dirty="0">
              <a:latin typeface="Gill Sans Light"/>
              <a:cs typeface="Gill Sa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72" y="2496206"/>
            <a:ext cx="6174828" cy="4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7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118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_17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36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05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02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5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1" b="12221"/>
          <a:stretch>
            <a:fillRect/>
          </a:stretch>
        </p:blipFill>
        <p:spPr>
          <a:xfrm>
            <a:off x="2056892" y="2478690"/>
            <a:ext cx="6306058" cy="3572860"/>
          </a:xfrm>
        </p:spPr>
      </p:pic>
      <p:sp>
        <p:nvSpPr>
          <p:cNvPr id="5" name="TextBox 4"/>
          <p:cNvSpPr txBox="1"/>
          <p:nvPr/>
        </p:nvSpPr>
        <p:spPr>
          <a:xfrm>
            <a:off x="481724" y="2977931"/>
            <a:ext cx="8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50</TotalTime>
  <Words>187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Infusion</vt:lpstr>
      <vt:lpstr>Songkran festival</vt:lpstr>
      <vt:lpstr>New year</vt:lpstr>
      <vt:lpstr>resolutions</vt:lpstr>
      <vt:lpstr>Astrological calculation </vt:lpstr>
      <vt:lpstr>Water Fight!!!!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Songkran festival</dc:title>
  <dc:creator>clair prince</dc:creator>
  <cp:lastModifiedBy>clair prince</cp:lastModifiedBy>
  <cp:revision>6</cp:revision>
  <dcterms:created xsi:type="dcterms:W3CDTF">2014-04-13T03:03:56Z</dcterms:created>
  <dcterms:modified xsi:type="dcterms:W3CDTF">2014-04-13T09:06:13Z</dcterms:modified>
</cp:coreProperties>
</file>